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83" r:id="rId2"/>
    <p:sldId id="2146847763" r:id="rId3"/>
    <p:sldId id="2146847762" r:id="rId4"/>
    <p:sldId id="2146847761" r:id="rId5"/>
    <p:sldId id="2146847760" r:id="rId6"/>
    <p:sldId id="2146847759" r:id="rId7"/>
    <p:sldId id="2146847752" r:id="rId8"/>
    <p:sldId id="2146847751" r:id="rId9"/>
    <p:sldId id="2146847750" r:id="rId10"/>
    <p:sldId id="2146847758" r:id="rId11"/>
    <p:sldId id="2146847757" r:id="rId12"/>
    <p:sldId id="2146847756" r:id="rId13"/>
    <p:sldId id="2146847720" r:id="rId14"/>
    <p:sldId id="2146847721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E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/>
    <p:restoredTop sz="96327"/>
  </p:normalViewPr>
  <p:slideViewPr>
    <p:cSldViewPr snapToGrid="0">
      <p:cViewPr varScale="1">
        <p:scale>
          <a:sx n="224" d="100"/>
          <a:sy n="224" d="100"/>
        </p:scale>
        <p:origin x="28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527101-E5F5-9C4C-B5D7-F9144F73FE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6381" y="0"/>
            <a:ext cx="1220476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1752" y="6273671"/>
            <a:ext cx="695449" cy="2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1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506718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49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400801"/>
            <a:ext cx="5486313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400801"/>
            <a:ext cx="2438309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53722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5pPr>
      <a:lvl6pPr marL="4829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6pPr>
      <a:lvl7pPr marL="9658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7pPr>
      <a:lvl8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8pPr>
      <a:lvl9pPr marL="19317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74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49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72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1065733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516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IBM Plex Sans Light" charset="0"/>
        </a:defRPr>
      </a:lvl6pPr>
      <a:lvl7pPr marL="2592460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IBM Plex Sans Light" charset="0"/>
        </a:defRPr>
      </a:lvl7pPr>
      <a:lvl8pPr marL="3075402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IBM Plex Sans Light" charset="0"/>
        </a:defRPr>
      </a:lvl8pPr>
      <a:lvl9pPr marL="3558345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1pPr>
      <a:lvl2pPr marL="48294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2pPr>
      <a:lvl3pPr marL="96588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448826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4pPr>
      <a:lvl5pPr marL="1931768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5pPr>
      <a:lvl6pPr marL="241471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9765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380593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86353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94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18" Type="http://schemas.openxmlformats.org/officeDocument/2006/relationships/image" Target="../media/image20.tiff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openxmlformats.org/officeDocument/2006/relationships/image" Target="../media/image10.tiff"/><Relationship Id="rId17" Type="http://schemas.openxmlformats.org/officeDocument/2006/relationships/image" Target="../media/image19.png"/><Relationship Id="rId25" Type="http://schemas.microsoft.com/office/2007/relationships/hdphoto" Target="../media/hdphoto2.wdp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tiff"/><Relationship Id="rId24" Type="http://schemas.openxmlformats.org/officeDocument/2006/relationships/image" Target="../media/image26.png"/><Relationship Id="rId5" Type="http://schemas.openxmlformats.org/officeDocument/2006/relationships/image" Target="../media/image29.png"/><Relationship Id="rId15" Type="http://schemas.openxmlformats.org/officeDocument/2006/relationships/image" Target="../media/image14.png"/><Relationship Id="rId23" Type="http://schemas.openxmlformats.org/officeDocument/2006/relationships/image" Target="../media/image25.png"/><Relationship Id="rId28" Type="http://schemas.openxmlformats.org/officeDocument/2006/relationships/image" Target="../media/image6.svg"/><Relationship Id="rId10" Type="http://schemas.openxmlformats.org/officeDocument/2006/relationships/image" Target="../media/image11.png"/><Relationship Id="rId19" Type="http://schemas.openxmlformats.org/officeDocument/2006/relationships/image" Target="../media/image21.tiff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13.png"/><Relationship Id="rId22" Type="http://schemas.openxmlformats.org/officeDocument/2006/relationships/image" Target="../media/image24.png"/><Relationship Id="rId27" Type="http://schemas.openxmlformats.org/officeDocument/2006/relationships/image" Target="../media/image5.png"/><Relationship Id="rId30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.tiff"/><Relationship Id="rId18" Type="http://schemas.openxmlformats.org/officeDocument/2006/relationships/image" Target="../media/image19.png"/><Relationship Id="rId26" Type="http://schemas.microsoft.com/office/2007/relationships/hdphoto" Target="../media/hdphoto2.wdp"/><Relationship Id="rId3" Type="http://schemas.openxmlformats.org/officeDocument/2006/relationships/image" Target="../media/image4.svg"/><Relationship Id="rId21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openxmlformats.org/officeDocument/2006/relationships/image" Target="../media/image9.tiff"/><Relationship Id="rId17" Type="http://schemas.openxmlformats.org/officeDocument/2006/relationships/image" Target="../media/image15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4.png"/><Relationship Id="rId20" Type="http://schemas.openxmlformats.org/officeDocument/2006/relationships/image" Target="../media/image21.tiff"/><Relationship Id="rId29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0.png"/><Relationship Id="rId24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13.png"/><Relationship Id="rId23" Type="http://schemas.openxmlformats.org/officeDocument/2006/relationships/image" Target="../media/image24.pn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0.tiff"/><Relationship Id="rId31" Type="http://schemas.openxmlformats.org/officeDocument/2006/relationships/image" Target="../media/image8.svg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12.png"/><Relationship Id="rId22" Type="http://schemas.openxmlformats.org/officeDocument/2006/relationships/image" Target="../media/image23.png"/><Relationship Id="rId27" Type="http://schemas.openxmlformats.org/officeDocument/2006/relationships/image" Target="../media/image27.png"/><Relationship Id="rId30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12.png"/><Relationship Id="rId26" Type="http://schemas.openxmlformats.org/officeDocument/2006/relationships/image" Target="../media/image23.png"/><Relationship Id="rId3" Type="http://schemas.openxmlformats.org/officeDocument/2006/relationships/image" Target="../media/image4.svg"/><Relationship Id="rId21" Type="http://schemas.openxmlformats.org/officeDocument/2006/relationships/image" Target="../media/image15.png"/><Relationship Id="rId34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32.png"/><Relationship Id="rId17" Type="http://schemas.openxmlformats.org/officeDocument/2006/relationships/image" Target="../media/image10.tiff"/><Relationship Id="rId25" Type="http://schemas.openxmlformats.org/officeDocument/2006/relationships/image" Target="../media/image22.png"/><Relationship Id="rId33" Type="http://schemas.openxmlformats.org/officeDocument/2006/relationships/image" Target="../media/image6.svg"/><Relationship Id="rId2" Type="http://schemas.openxmlformats.org/officeDocument/2006/relationships/image" Target="../media/image3.png"/><Relationship Id="rId16" Type="http://schemas.openxmlformats.org/officeDocument/2006/relationships/image" Target="../media/image9.tiff"/><Relationship Id="rId20" Type="http://schemas.openxmlformats.org/officeDocument/2006/relationships/image" Target="../media/image14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24" Type="http://schemas.openxmlformats.org/officeDocument/2006/relationships/image" Target="../media/image21.tiff"/><Relationship Id="rId32" Type="http://schemas.openxmlformats.org/officeDocument/2006/relationships/image" Target="../media/image5.png"/><Relationship Id="rId5" Type="http://schemas.openxmlformats.org/officeDocument/2006/relationships/image" Target="../media/image29.png"/><Relationship Id="rId15" Type="http://schemas.openxmlformats.org/officeDocument/2006/relationships/image" Target="../media/image30.png"/><Relationship Id="rId23" Type="http://schemas.openxmlformats.org/officeDocument/2006/relationships/image" Target="../media/image20.tiff"/><Relationship Id="rId28" Type="http://schemas.openxmlformats.org/officeDocument/2006/relationships/image" Target="../media/image25.png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31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microsoft.com/office/2007/relationships/hdphoto" Target="../media/hdphoto1.wdp"/><Relationship Id="rId14" Type="http://schemas.openxmlformats.org/officeDocument/2006/relationships/image" Target="../media/image34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microsoft.com/office/2007/relationships/hdphoto" Target="../media/hdphoto2.wdp"/><Relationship Id="rId35" Type="http://schemas.openxmlformats.org/officeDocument/2006/relationships/image" Target="../media/image8.svg"/><Relationship Id="rId8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nhirt/Library/Mobile%20Documents/com~apple~CloudDocs/1_DOCS/4_PROJECTS/1_CLOUDPAKS/2_INSTALL/2_AIOPS/PPT_DEMO/AIOPS_CLICKTRHOUGH_2023_V1.pptx#-1,5,PowerPoint Present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Relationship Id="rId1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Relationship Id="rId1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tiff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png"/><Relationship Id="rId1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0.tiff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7.png"/><Relationship Id="rId2" Type="http://schemas.openxmlformats.org/officeDocument/2006/relationships/image" Target="../media/image3.png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16.png"/><Relationship Id="rId9" Type="http://schemas.openxmlformats.org/officeDocument/2006/relationships/image" Target="../media/image9.tiff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22.png"/><Relationship Id="rId3" Type="http://schemas.openxmlformats.org/officeDocument/2006/relationships/image" Target="../media/image4.svg"/><Relationship Id="rId21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21.tiff"/><Relationship Id="rId25" Type="http://schemas.openxmlformats.org/officeDocument/2006/relationships/image" Target="../media/image8.svg"/><Relationship Id="rId2" Type="http://schemas.openxmlformats.org/officeDocument/2006/relationships/image" Target="../media/image3.png"/><Relationship Id="rId16" Type="http://schemas.openxmlformats.org/officeDocument/2006/relationships/image" Target="../media/image20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24" Type="http://schemas.openxmlformats.org/officeDocument/2006/relationships/image" Target="../media/image7.png"/><Relationship Id="rId5" Type="http://schemas.openxmlformats.org/officeDocument/2006/relationships/image" Target="../media/image17.png"/><Relationship Id="rId15" Type="http://schemas.openxmlformats.org/officeDocument/2006/relationships/image" Target="../media/image19.png"/><Relationship Id="rId23" Type="http://schemas.openxmlformats.org/officeDocument/2006/relationships/image" Target="../media/image6.svg"/><Relationship Id="rId10" Type="http://schemas.openxmlformats.org/officeDocument/2006/relationships/image" Target="../media/image10.tiff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9.tiff"/><Relationship Id="rId14" Type="http://schemas.openxmlformats.org/officeDocument/2006/relationships/image" Target="../media/image15.png"/><Relationship Id="rId2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22.png"/><Relationship Id="rId26" Type="http://schemas.openxmlformats.org/officeDocument/2006/relationships/image" Target="../media/image6.svg"/><Relationship Id="rId3" Type="http://schemas.openxmlformats.org/officeDocument/2006/relationships/image" Target="../media/image4.svg"/><Relationship Id="rId21" Type="http://schemas.openxmlformats.org/officeDocument/2006/relationships/image" Target="../media/image25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21.tiff"/><Relationship Id="rId25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20.tiff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24" Type="http://schemas.openxmlformats.org/officeDocument/2006/relationships/image" Target="../media/image27.png"/><Relationship Id="rId5" Type="http://schemas.openxmlformats.org/officeDocument/2006/relationships/image" Target="../media/image17.png"/><Relationship Id="rId15" Type="http://schemas.openxmlformats.org/officeDocument/2006/relationships/image" Target="../media/image19.png"/><Relationship Id="rId23" Type="http://schemas.microsoft.com/office/2007/relationships/hdphoto" Target="../media/hdphoto2.wdp"/><Relationship Id="rId28" Type="http://schemas.openxmlformats.org/officeDocument/2006/relationships/image" Target="../media/image8.svg"/><Relationship Id="rId10" Type="http://schemas.openxmlformats.org/officeDocument/2006/relationships/image" Target="../media/image10.tiff"/><Relationship Id="rId19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9.tiff"/><Relationship Id="rId14" Type="http://schemas.openxmlformats.org/officeDocument/2006/relationships/image" Target="../media/image15.png"/><Relationship Id="rId22" Type="http://schemas.openxmlformats.org/officeDocument/2006/relationships/image" Target="../media/image26.png"/><Relationship Id="rId2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09625" y="845541"/>
            <a:ext cx="5522976" cy="5726176"/>
          </a:xfrm>
        </p:spPr>
        <p:txBody>
          <a:bodyPr/>
          <a:lstStyle/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(Operations) </a:t>
            </a:r>
            <a:br>
              <a:rPr lang="en-US" dirty="0"/>
            </a:br>
            <a:r>
              <a:rPr lang="en-US" dirty="0"/>
              <a:t>Nightmare </a:t>
            </a:r>
            <a:br>
              <a:rPr lang="en-US" dirty="0"/>
            </a:br>
            <a:r>
              <a:rPr lang="en-US" dirty="0"/>
              <a:t>before Christmas</a:t>
            </a:r>
            <a:br>
              <a:rPr lang="en-US" dirty="0"/>
            </a:br>
            <a:r>
              <a:rPr lang="en-US" sz="2800" i="1" dirty="0"/>
              <a:t>AIOps with IBM IT Automation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br>
              <a:rPr lang="en-US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131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2EB0CA54-A022-3F41-B98C-2909359ADE69}"/>
              </a:ext>
            </a:extLst>
          </p:cNvPr>
          <p:cNvSpPr txBox="1">
            <a:spLocks/>
          </p:cNvSpPr>
          <p:nvPr/>
        </p:nvSpPr>
        <p:spPr>
          <a:xfrm>
            <a:off x="6007182" y="269997"/>
            <a:ext cx="5899023" cy="1151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>
                <a:solidFill>
                  <a:schemeClr val="accent1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5pPr>
            <a:lvl6pPr marL="72513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6pPr>
            <a:lvl7pPr marL="14502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7pPr>
            <a:lvl8pPr marL="2175414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8pPr>
            <a:lvl9pPr marL="29005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40">
                <a:solidFill>
                  <a:srgbClr val="191919"/>
                </a:solidFill>
                <a:latin typeface="IBM Plex Sans Light" pitchFamily="34" charset="0"/>
              </a:defRPr>
            </a:lvl9pPr>
          </a:lstStyle>
          <a:p>
            <a:pPr marL="0" marR="0" lvl="0" indent="0" algn="r" defTabSz="60899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5" b="0" i="0" u="none" strike="noStrike" kern="0" cap="none" spc="0" normalizeH="0" baseline="0" noProof="0" dirty="0">
              <a:ln>
                <a:noFill/>
              </a:ln>
              <a:solidFill>
                <a:srgbClr val="002D9C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A24641-40F8-D300-CB05-233C9E0D140C}"/>
              </a:ext>
            </a:extLst>
          </p:cNvPr>
          <p:cNvSpPr txBox="1"/>
          <p:nvPr/>
        </p:nvSpPr>
        <p:spPr>
          <a:xfrm>
            <a:off x="8954408" y="5419106"/>
            <a:ext cx="26791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Niklaus Hirt</a:t>
            </a:r>
            <a:br>
              <a:rPr kumimoji="0" lang="en-CH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b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Partner Technical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Specialist</a:t>
            </a:r>
            <a:br>
              <a:rPr kumimoji="0" lang="en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Cloud/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DevOps</a:t>
            </a:r>
            <a:r>
              <a:rPr kumimoji="0" lang="de-CH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</a:t>
            </a:r>
            <a:r>
              <a:rPr kumimoji="0" lang="de-CH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Architect</a:t>
            </a:r>
            <a:endParaRPr kumimoji="0" lang="en-CH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IBM AIOps &amp; Automation</a:t>
            </a:r>
            <a:endParaRPr kumimoji="0" lang="en-CH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37939-5C7A-B470-1342-DDFA36E379F4}"/>
              </a:ext>
            </a:extLst>
          </p:cNvPr>
          <p:cNvSpPr txBox="1"/>
          <p:nvPr/>
        </p:nvSpPr>
        <p:spPr>
          <a:xfrm>
            <a:off x="335044" y="5419106"/>
            <a:ext cx="2584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CUSTOMER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01.01.2023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66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66;p80">
            <a:extLst>
              <a:ext uri="{FF2B5EF4-FFF2-40B4-BE49-F238E27FC236}">
                <a16:creationId xmlns:a16="http://schemas.microsoft.com/office/drawing/2014/main" id="{2B3623AD-9FF8-5DAC-9ACE-479609FA6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245" y="321615"/>
            <a:ext cx="2693861" cy="6354721"/>
          </a:xfrm>
          <a:prstGeom prst="rect">
            <a:avLst/>
          </a:prstGeom>
          <a:solidFill>
            <a:srgbClr val="FF0000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2144A-0D75-E821-FAB4-72B2DE31BAFB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05D19A-C2EE-B753-CCFF-9F456BF9982D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A356A55-17A3-ABD8-6643-BA05784EA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0E1A175B-FACF-A02A-0740-4308F4118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A34CA6-F32B-7FE2-9457-CFB15CEC7134}"/>
                </a:ext>
              </a:extLst>
            </p:cNvPr>
            <p:cNvSpPr/>
            <p:nvPr/>
          </p:nvSpPr>
          <p:spPr>
            <a:xfrm>
              <a:off x="9155595" y="1895941"/>
              <a:ext cx="2030286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0C4C9F-506B-3630-CA4F-38732F9C3681}"/>
              </a:ext>
            </a:extLst>
          </p:cNvPr>
          <p:cNvSpPr/>
          <p:nvPr/>
        </p:nvSpPr>
        <p:spPr>
          <a:xfrm>
            <a:off x="8294914" y="2927771"/>
            <a:ext cx="1153887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2B42AD-83D0-5534-EF80-DCC38DE335DB}"/>
              </a:ext>
            </a:extLst>
          </p:cNvPr>
          <p:cNvGrpSpPr/>
          <p:nvPr/>
        </p:nvGrpSpPr>
        <p:grpSpPr>
          <a:xfrm>
            <a:off x="1442528" y="2979368"/>
            <a:ext cx="6669814" cy="1773847"/>
            <a:chOff x="1632793" y="3266536"/>
            <a:chExt cx="6669814" cy="17738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1A494F6-D30D-B2F8-CD70-30DFF96C8EE5}"/>
                </a:ext>
              </a:extLst>
            </p:cNvPr>
            <p:cNvGrpSpPr/>
            <p:nvPr/>
          </p:nvGrpSpPr>
          <p:grpSpPr>
            <a:xfrm>
              <a:off x="1632793" y="3540384"/>
              <a:ext cx="6539078" cy="1499999"/>
              <a:chOff x="1632793" y="3540384"/>
              <a:chExt cx="6539078" cy="14999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6FBCC-A7AC-BDEB-B7E5-91FA3A6E7252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539078" cy="1499999"/>
                <a:chOff x="1632793" y="3540384"/>
                <a:chExt cx="6539078" cy="1499999"/>
              </a:xfrm>
            </p:grpSpPr>
            <p:sp>
              <p:nvSpPr>
                <p:cNvPr id="76" name="Google Shape;866;p80">
                  <a:extLst>
                    <a:ext uri="{FF2B5EF4-FFF2-40B4-BE49-F238E27FC236}">
                      <a16:creationId xmlns:a16="http://schemas.microsoft.com/office/drawing/2014/main" id="{59559E2E-4E22-1A88-98CF-1E5CA782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6EBCEC7-90F8-5976-F65D-2D43DA2C6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78" name="Google Shape;191;p38">
                  <a:extLst>
                    <a:ext uri="{FF2B5EF4-FFF2-40B4-BE49-F238E27FC236}">
                      <a16:creationId xmlns:a16="http://schemas.microsoft.com/office/drawing/2014/main" id="{76BA797D-AFD6-6392-9D30-CC69A569C21D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Google Shape;866;p80">
                  <a:extLst>
                    <a:ext uri="{FF2B5EF4-FFF2-40B4-BE49-F238E27FC236}">
                      <a16:creationId xmlns:a16="http://schemas.microsoft.com/office/drawing/2014/main" id="{3CCF8435-03F1-5301-862C-F65C316F5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2CA51D-AAD1-C960-1549-3EF5FE403704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81" name="Elbow Connector 80">
                  <a:extLst>
                    <a:ext uri="{FF2B5EF4-FFF2-40B4-BE49-F238E27FC236}">
                      <a16:creationId xmlns:a16="http://schemas.microsoft.com/office/drawing/2014/main" id="{590986EC-232A-F2B0-071E-22AEE3275BD9}"/>
                    </a:ext>
                  </a:extLst>
                </p:cNvPr>
                <p:cNvCxnSpPr>
                  <a:cxnSpLocks/>
                  <a:stCxn id="79" idx="3"/>
                  <a:endCxn id="73" idx="2"/>
                </p:cNvCxnSpPr>
                <p:nvPr/>
              </p:nvCxnSpPr>
              <p:spPr bwMode="auto">
                <a:xfrm flipV="1">
                  <a:off x="6549418" y="3540384"/>
                  <a:ext cx="1622453" cy="872107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82" name="Google Shape;866;p80">
                  <a:extLst>
                    <a:ext uri="{FF2B5EF4-FFF2-40B4-BE49-F238E27FC236}">
                      <a16:creationId xmlns:a16="http://schemas.microsoft.com/office/drawing/2014/main" id="{D0F7528A-156F-D5C5-7BFD-6D9ACB25D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2108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532EA6B-A724-6156-D0D2-52C5F41D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2D1463CF-5EA7-D43B-7B2E-67E18E40C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5" name="Picture 84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F6317841-9555-D791-21E6-3B68F6E80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4660029D-6EED-D2C6-D80D-15D7DB8F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80F965C-8875-485B-D98D-DF96F135C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B45D629-868E-88EB-8493-2B19277A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4415BECE-4E61-9CC6-2C73-DB7D8916F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A25755-CC87-60A0-6A14-2FE1C4959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A60BF1-1DD7-6EEC-CBB6-95B2D7F0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041134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043E44-C149-D7FA-A943-FE01615114FD}"/>
              </a:ext>
            </a:extLst>
          </p:cNvPr>
          <p:cNvGrpSpPr/>
          <p:nvPr/>
        </p:nvGrpSpPr>
        <p:grpSpPr>
          <a:xfrm>
            <a:off x="1442528" y="2978499"/>
            <a:ext cx="7046093" cy="2540940"/>
            <a:chOff x="1632793" y="3265667"/>
            <a:chExt cx="7046093" cy="254094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CF14ED-0ADC-FAEB-80D9-50BCE62B405A}"/>
                </a:ext>
              </a:extLst>
            </p:cNvPr>
            <p:cNvGrpSpPr/>
            <p:nvPr/>
          </p:nvGrpSpPr>
          <p:grpSpPr>
            <a:xfrm>
              <a:off x="1632793" y="3541013"/>
              <a:ext cx="6900229" cy="2265594"/>
              <a:chOff x="1632793" y="3541013"/>
              <a:chExt cx="6900229" cy="2265594"/>
            </a:xfrm>
          </p:grpSpPr>
          <p:sp>
            <p:nvSpPr>
              <p:cNvPr id="93" name="Google Shape;866;p80">
                <a:extLst>
                  <a:ext uri="{FF2B5EF4-FFF2-40B4-BE49-F238E27FC236}">
                    <a16:creationId xmlns:a16="http://schemas.microsoft.com/office/drawing/2014/main" id="{0E71614B-BAE1-D1A2-7E62-655B1F200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597F3D7-576E-4775-BC12-870DF8067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screen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95" name="Google Shape;866;p80">
                <a:extLst>
                  <a:ext uri="{FF2B5EF4-FFF2-40B4-BE49-F238E27FC236}">
                    <a16:creationId xmlns:a16="http://schemas.microsoft.com/office/drawing/2014/main" id="{36939C6B-1019-2D55-23C4-FD565B053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Right Arrow 95">
                <a:extLst>
                  <a:ext uri="{FF2B5EF4-FFF2-40B4-BE49-F238E27FC236}">
                    <a16:creationId xmlns:a16="http://schemas.microsoft.com/office/drawing/2014/main" id="{84CBB311-C98A-640C-1947-6E17B53A893B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noFill/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0ED2547-8D0D-D534-E2C4-78EBA3707B0D}"/>
                  </a:ext>
                </a:extLst>
              </p:cNvPr>
              <p:cNvCxnSpPr>
                <a:cxnSpLocks/>
                <a:stCxn id="95" idx="3"/>
                <a:endCxn id="92" idx="2"/>
              </p:cNvCxnSpPr>
              <p:nvPr/>
            </p:nvCxnSpPr>
            <p:spPr bwMode="auto">
              <a:xfrm flipV="1">
                <a:off x="6557705" y="3541013"/>
                <a:ext cx="1975317" cy="1722265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8" name="Google Shape;866;p80">
                <a:extLst>
                  <a:ext uri="{FF2B5EF4-FFF2-40B4-BE49-F238E27FC236}">
                    <a16:creationId xmlns:a16="http://schemas.microsoft.com/office/drawing/2014/main" id="{7C2207DA-1175-CD67-71BD-AD8D003E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713D8B6-3FA3-D64C-8907-9D8CBBFF6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387158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2267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66;p80">
            <a:extLst>
              <a:ext uri="{FF2B5EF4-FFF2-40B4-BE49-F238E27FC236}">
                <a16:creationId xmlns:a16="http://schemas.microsoft.com/office/drawing/2014/main" id="{2B3623AD-9FF8-5DAC-9ACE-479609FA6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245" y="321615"/>
            <a:ext cx="2693861" cy="6354721"/>
          </a:xfrm>
          <a:prstGeom prst="rect">
            <a:avLst/>
          </a:prstGeom>
          <a:solidFill>
            <a:srgbClr val="FF0000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2144A-0D75-E821-FAB4-72B2DE31BAFB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05D19A-C2EE-B753-CCFF-9F456BF9982D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A356A55-17A3-ABD8-6643-BA05784EA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0E1A175B-FACF-A02A-0740-4308F4118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A34CA6-F32B-7FE2-9457-CFB15CEC7134}"/>
                </a:ext>
              </a:extLst>
            </p:cNvPr>
            <p:cNvSpPr/>
            <p:nvPr/>
          </p:nvSpPr>
          <p:spPr>
            <a:xfrm>
              <a:off x="9155595" y="1895941"/>
              <a:ext cx="2030286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0C4C9F-506B-3630-CA4F-38732F9C3681}"/>
              </a:ext>
            </a:extLst>
          </p:cNvPr>
          <p:cNvSpPr/>
          <p:nvPr/>
        </p:nvSpPr>
        <p:spPr>
          <a:xfrm>
            <a:off x="8294914" y="2927771"/>
            <a:ext cx="1153887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6D179B-678A-65A6-D60E-18865FFD3A8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BF1E06-9C01-1536-1B14-B6099535D399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Incident Resolution Hub</a:t>
              </a:r>
            </a:p>
          </p:txBody>
        </p:sp>
        <p:pic>
          <p:nvPicPr>
            <p:cNvPr id="58" name="Picture 5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4E4A902-D494-FCC4-A560-3C612D1F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2B42AD-83D0-5534-EF80-DCC38DE335DB}"/>
              </a:ext>
            </a:extLst>
          </p:cNvPr>
          <p:cNvGrpSpPr/>
          <p:nvPr/>
        </p:nvGrpSpPr>
        <p:grpSpPr>
          <a:xfrm>
            <a:off x="1442528" y="2979368"/>
            <a:ext cx="6669814" cy="1773847"/>
            <a:chOff x="1632793" y="3266536"/>
            <a:chExt cx="6669814" cy="17738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1A494F6-D30D-B2F8-CD70-30DFF96C8EE5}"/>
                </a:ext>
              </a:extLst>
            </p:cNvPr>
            <p:cNvGrpSpPr/>
            <p:nvPr/>
          </p:nvGrpSpPr>
          <p:grpSpPr>
            <a:xfrm>
              <a:off x="1632793" y="3540384"/>
              <a:ext cx="6539078" cy="1499999"/>
              <a:chOff x="1632793" y="3540384"/>
              <a:chExt cx="6539078" cy="14999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6FBCC-A7AC-BDEB-B7E5-91FA3A6E7252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539078" cy="1499999"/>
                <a:chOff x="1632793" y="3540384"/>
                <a:chExt cx="6539078" cy="1499999"/>
              </a:xfrm>
            </p:grpSpPr>
            <p:sp>
              <p:nvSpPr>
                <p:cNvPr id="76" name="Google Shape;866;p80">
                  <a:extLst>
                    <a:ext uri="{FF2B5EF4-FFF2-40B4-BE49-F238E27FC236}">
                      <a16:creationId xmlns:a16="http://schemas.microsoft.com/office/drawing/2014/main" id="{59559E2E-4E22-1A88-98CF-1E5CA782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6EBCEC7-90F8-5976-F65D-2D43DA2C6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78" name="Google Shape;191;p38">
                  <a:extLst>
                    <a:ext uri="{FF2B5EF4-FFF2-40B4-BE49-F238E27FC236}">
                      <a16:creationId xmlns:a16="http://schemas.microsoft.com/office/drawing/2014/main" id="{76BA797D-AFD6-6392-9D30-CC69A569C21D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Google Shape;866;p80">
                  <a:extLst>
                    <a:ext uri="{FF2B5EF4-FFF2-40B4-BE49-F238E27FC236}">
                      <a16:creationId xmlns:a16="http://schemas.microsoft.com/office/drawing/2014/main" id="{3CCF8435-03F1-5301-862C-F65C316F5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2CA51D-AAD1-C960-1549-3EF5FE403704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81" name="Elbow Connector 80">
                  <a:extLst>
                    <a:ext uri="{FF2B5EF4-FFF2-40B4-BE49-F238E27FC236}">
                      <a16:creationId xmlns:a16="http://schemas.microsoft.com/office/drawing/2014/main" id="{590986EC-232A-F2B0-071E-22AEE3275BD9}"/>
                    </a:ext>
                  </a:extLst>
                </p:cNvPr>
                <p:cNvCxnSpPr>
                  <a:cxnSpLocks/>
                  <a:stCxn id="79" idx="3"/>
                  <a:endCxn id="73" idx="2"/>
                </p:cNvCxnSpPr>
                <p:nvPr/>
              </p:nvCxnSpPr>
              <p:spPr bwMode="auto">
                <a:xfrm flipV="1">
                  <a:off x="6549418" y="3540384"/>
                  <a:ext cx="1622453" cy="872107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82" name="Google Shape;866;p80">
                  <a:extLst>
                    <a:ext uri="{FF2B5EF4-FFF2-40B4-BE49-F238E27FC236}">
                      <a16:creationId xmlns:a16="http://schemas.microsoft.com/office/drawing/2014/main" id="{D0F7528A-156F-D5C5-7BFD-6D9ACB25D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2108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532EA6B-A724-6156-D0D2-52C5F41D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2D1463CF-5EA7-D43B-7B2E-67E18E40C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5" name="Picture 84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F6317841-9555-D791-21E6-3B68F6E80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4660029D-6EED-D2C6-D80D-15D7DB8F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80F965C-8875-485B-D98D-DF96F135C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B45D629-868E-88EB-8493-2B19277A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4415BECE-4E61-9CC6-2C73-DB7D8916F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A25755-CC87-60A0-6A14-2FE1C4959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A60BF1-1DD7-6EEC-CBB6-95B2D7F0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041134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043E44-C149-D7FA-A943-FE01615114FD}"/>
              </a:ext>
            </a:extLst>
          </p:cNvPr>
          <p:cNvGrpSpPr/>
          <p:nvPr/>
        </p:nvGrpSpPr>
        <p:grpSpPr>
          <a:xfrm>
            <a:off x="1442528" y="2978499"/>
            <a:ext cx="7046093" cy="2540940"/>
            <a:chOff x="1632793" y="3265667"/>
            <a:chExt cx="7046093" cy="254094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CF14ED-0ADC-FAEB-80D9-50BCE62B405A}"/>
                </a:ext>
              </a:extLst>
            </p:cNvPr>
            <p:cNvGrpSpPr/>
            <p:nvPr/>
          </p:nvGrpSpPr>
          <p:grpSpPr>
            <a:xfrm>
              <a:off x="1632793" y="3541013"/>
              <a:ext cx="6900229" cy="2265594"/>
              <a:chOff x="1632793" y="3541013"/>
              <a:chExt cx="6900229" cy="2265594"/>
            </a:xfrm>
          </p:grpSpPr>
          <p:sp>
            <p:nvSpPr>
              <p:cNvPr id="93" name="Google Shape;866;p80">
                <a:extLst>
                  <a:ext uri="{FF2B5EF4-FFF2-40B4-BE49-F238E27FC236}">
                    <a16:creationId xmlns:a16="http://schemas.microsoft.com/office/drawing/2014/main" id="{0E71614B-BAE1-D1A2-7E62-655B1F200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597F3D7-576E-4775-BC12-870DF8067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 cstate="screen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95" name="Google Shape;866;p80">
                <a:extLst>
                  <a:ext uri="{FF2B5EF4-FFF2-40B4-BE49-F238E27FC236}">
                    <a16:creationId xmlns:a16="http://schemas.microsoft.com/office/drawing/2014/main" id="{36939C6B-1019-2D55-23C4-FD565B053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Right Arrow 95">
                <a:extLst>
                  <a:ext uri="{FF2B5EF4-FFF2-40B4-BE49-F238E27FC236}">
                    <a16:creationId xmlns:a16="http://schemas.microsoft.com/office/drawing/2014/main" id="{84CBB311-C98A-640C-1947-6E17B53A893B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noFill/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0ED2547-8D0D-D534-E2C4-78EBA3707B0D}"/>
                  </a:ext>
                </a:extLst>
              </p:cNvPr>
              <p:cNvCxnSpPr>
                <a:cxnSpLocks/>
                <a:stCxn id="95" idx="3"/>
                <a:endCxn id="92" idx="2"/>
              </p:cNvCxnSpPr>
              <p:nvPr/>
            </p:nvCxnSpPr>
            <p:spPr bwMode="auto">
              <a:xfrm flipV="1">
                <a:off x="6557705" y="3541013"/>
                <a:ext cx="1975317" cy="1722265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8" name="Google Shape;866;p80">
                <a:extLst>
                  <a:ext uri="{FF2B5EF4-FFF2-40B4-BE49-F238E27FC236}">
                    <a16:creationId xmlns:a16="http://schemas.microsoft.com/office/drawing/2014/main" id="{7C2207DA-1175-CD67-71BD-AD8D003E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713D8B6-3FA3-D64C-8907-9D8CBBFF6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387158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5307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866;p80">
            <a:extLst>
              <a:ext uri="{FF2B5EF4-FFF2-40B4-BE49-F238E27FC236}">
                <a16:creationId xmlns:a16="http://schemas.microsoft.com/office/drawing/2014/main" id="{2B3623AD-9FF8-5DAC-9ACE-479609FA6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245" y="321615"/>
            <a:ext cx="2693861" cy="6354721"/>
          </a:xfrm>
          <a:prstGeom prst="rect">
            <a:avLst/>
          </a:prstGeom>
          <a:solidFill>
            <a:srgbClr val="FF0000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22144A-0D75-E821-FAB4-72B2DE31BAFB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805D19A-C2EE-B753-CCFF-9F456BF9982D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A356A55-17A3-ABD8-6643-BA05784EA5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0E1A175B-FACF-A02A-0740-4308F41186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A34CA6-F32B-7FE2-9457-CFB15CEC7134}"/>
                </a:ext>
              </a:extLst>
            </p:cNvPr>
            <p:cNvSpPr/>
            <p:nvPr/>
          </p:nvSpPr>
          <p:spPr>
            <a:xfrm>
              <a:off x="9155595" y="1895941"/>
              <a:ext cx="2030286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6" name="Right Arrow 35">
            <a:extLst>
              <a:ext uri="{FF2B5EF4-FFF2-40B4-BE49-F238E27FC236}">
                <a16:creationId xmlns:a16="http://schemas.microsoft.com/office/drawing/2014/main" id="{490C4C9F-506B-3630-CA4F-38732F9C3681}"/>
              </a:ext>
            </a:extLst>
          </p:cNvPr>
          <p:cNvSpPr/>
          <p:nvPr/>
        </p:nvSpPr>
        <p:spPr>
          <a:xfrm>
            <a:off x="8294914" y="2927771"/>
            <a:ext cx="1153887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977C4FE-A26E-9906-B325-26362E87255A}"/>
              </a:ext>
            </a:extLst>
          </p:cNvPr>
          <p:cNvGrpSpPr/>
          <p:nvPr/>
        </p:nvGrpSpPr>
        <p:grpSpPr>
          <a:xfrm>
            <a:off x="9593388" y="4920274"/>
            <a:ext cx="2094557" cy="1505350"/>
            <a:chOff x="9593388" y="4920274"/>
            <a:chExt cx="2094557" cy="1505350"/>
          </a:xfrm>
        </p:grpSpPr>
        <p:pic>
          <p:nvPicPr>
            <p:cNvPr id="51" name="Picture 5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2658078-53A0-828E-56B0-0992CF988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099" y="5146149"/>
              <a:ext cx="2003846" cy="1268325"/>
            </a:xfrm>
            <a:prstGeom prst="rect">
              <a:avLst/>
            </a:prstGeom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6AC015A-4616-098D-C16F-BAF66A0A4CB0}"/>
                </a:ext>
              </a:extLst>
            </p:cNvPr>
            <p:cNvGrpSpPr/>
            <p:nvPr/>
          </p:nvGrpSpPr>
          <p:grpSpPr>
            <a:xfrm>
              <a:off x="9593388" y="4920274"/>
              <a:ext cx="2030286" cy="1505350"/>
              <a:chOff x="9520939" y="4932482"/>
              <a:chExt cx="2086890" cy="1587653"/>
            </a:xfrm>
          </p:grpSpPr>
          <p:pic>
            <p:nvPicPr>
              <p:cNvPr id="54" name="Graphic 53" descr="Checkmark">
                <a:extLst>
                  <a:ext uri="{FF2B5EF4-FFF2-40B4-BE49-F238E27FC236}">
                    <a16:creationId xmlns:a16="http://schemas.microsoft.com/office/drawing/2014/main" id="{2C32C294-6D0F-A492-15AA-7F5D6C76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891979" y="5804286"/>
                <a:ext cx="715850" cy="715849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C64FA1-2F32-AE60-176B-551B9A512E4E}"/>
                  </a:ext>
                </a:extLst>
              </p:cNvPr>
              <p:cNvSpPr/>
              <p:nvPr/>
            </p:nvSpPr>
            <p:spPr>
              <a:xfrm>
                <a:off x="9520939" y="4932482"/>
                <a:ext cx="2086890" cy="27266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1028626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r>
                  <a:rPr lang="en-GB" sz="12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IBM Plex Sans Light" panose="020B0403050203000203" pitchFamily="34" charset="0"/>
                    <a:cs typeface="Arial"/>
                    <a:sym typeface="Arial"/>
                  </a:rPr>
                  <a:t>Runbooks</a:t>
                </a:r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F922B95-60D2-A13D-042C-15E60B7D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3996" y="5281645"/>
              <a:ext cx="1097724" cy="315835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46D179B-678A-65A6-D60E-18865FFD3A8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BF1E06-9C01-1536-1B14-B6099535D399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Incident Resolution Hub</a:t>
              </a:r>
            </a:p>
          </p:txBody>
        </p:sp>
        <p:pic>
          <p:nvPicPr>
            <p:cNvPr id="58" name="Picture 5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64E4A902-D494-FCC4-A560-3C612D1F3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2B42AD-83D0-5534-EF80-DCC38DE335DB}"/>
              </a:ext>
            </a:extLst>
          </p:cNvPr>
          <p:cNvGrpSpPr/>
          <p:nvPr/>
        </p:nvGrpSpPr>
        <p:grpSpPr>
          <a:xfrm>
            <a:off x="1442528" y="2979368"/>
            <a:ext cx="6669814" cy="1773847"/>
            <a:chOff x="1632793" y="3266536"/>
            <a:chExt cx="6669814" cy="17738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1A494F6-D30D-B2F8-CD70-30DFF96C8EE5}"/>
                </a:ext>
              </a:extLst>
            </p:cNvPr>
            <p:cNvGrpSpPr/>
            <p:nvPr/>
          </p:nvGrpSpPr>
          <p:grpSpPr>
            <a:xfrm>
              <a:off x="1632793" y="3540384"/>
              <a:ext cx="6539078" cy="1499999"/>
              <a:chOff x="1632793" y="3540384"/>
              <a:chExt cx="6539078" cy="14999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6FBCC-A7AC-BDEB-B7E5-91FA3A6E7252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539078" cy="1499999"/>
                <a:chOff x="1632793" y="3540384"/>
                <a:chExt cx="6539078" cy="1499999"/>
              </a:xfrm>
            </p:grpSpPr>
            <p:sp>
              <p:nvSpPr>
                <p:cNvPr id="76" name="Google Shape;866;p80">
                  <a:extLst>
                    <a:ext uri="{FF2B5EF4-FFF2-40B4-BE49-F238E27FC236}">
                      <a16:creationId xmlns:a16="http://schemas.microsoft.com/office/drawing/2014/main" id="{59559E2E-4E22-1A88-98CF-1E5CA782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6EBCEC7-90F8-5976-F65D-2D43DA2C6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78" name="Google Shape;191;p38">
                  <a:extLst>
                    <a:ext uri="{FF2B5EF4-FFF2-40B4-BE49-F238E27FC236}">
                      <a16:creationId xmlns:a16="http://schemas.microsoft.com/office/drawing/2014/main" id="{76BA797D-AFD6-6392-9D30-CC69A569C21D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Google Shape;866;p80">
                  <a:extLst>
                    <a:ext uri="{FF2B5EF4-FFF2-40B4-BE49-F238E27FC236}">
                      <a16:creationId xmlns:a16="http://schemas.microsoft.com/office/drawing/2014/main" id="{3CCF8435-03F1-5301-862C-F65C316F5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2CA51D-AAD1-C960-1549-3EF5FE403704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81" name="Elbow Connector 80">
                  <a:extLst>
                    <a:ext uri="{FF2B5EF4-FFF2-40B4-BE49-F238E27FC236}">
                      <a16:creationId xmlns:a16="http://schemas.microsoft.com/office/drawing/2014/main" id="{590986EC-232A-F2B0-071E-22AEE3275BD9}"/>
                    </a:ext>
                  </a:extLst>
                </p:cNvPr>
                <p:cNvCxnSpPr>
                  <a:cxnSpLocks/>
                  <a:stCxn id="79" idx="3"/>
                  <a:endCxn id="73" idx="2"/>
                </p:cNvCxnSpPr>
                <p:nvPr/>
              </p:nvCxnSpPr>
              <p:spPr bwMode="auto">
                <a:xfrm flipV="1">
                  <a:off x="6549418" y="3540384"/>
                  <a:ext cx="1622453" cy="872107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82" name="Google Shape;866;p80">
                  <a:extLst>
                    <a:ext uri="{FF2B5EF4-FFF2-40B4-BE49-F238E27FC236}">
                      <a16:creationId xmlns:a16="http://schemas.microsoft.com/office/drawing/2014/main" id="{D0F7528A-156F-D5C5-7BFD-6D9ACB25D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2108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532EA6B-A724-6156-D0D2-52C5F41D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2D1463CF-5EA7-D43B-7B2E-67E18E40C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5" name="Picture 84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F6317841-9555-D791-21E6-3B68F6E80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4660029D-6EED-D2C6-D80D-15D7DB8F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80F965C-8875-485B-D98D-DF96F135C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B45D629-868E-88EB-8493-2B19277A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4415BECE-4E61-9CC6-2C73-DB7D8916F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A25755-CC87-60A0-6A14-2FE1C4959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A60BF1-1DD7-6EEC-CBB6-95B2D7F0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041134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043E44-C149-D7FA-A943-FE01615114FD}"/>
              </a:ext>
            </a:extLst>
          </p:cNvPr>
          <p:cNvGrpSpPr/>
          <p:nvPr/>
        </p:nvGrpSpPr>
        <p:grpSpPr>
          <a:xfrm>
            <a:off x="1442528" y="2978499"/>
            <a:ext cx="7046093" cy="2540940"/>
            <a:chOff x="1632793" y="3265667"/>
            <a:chExt cx="7046093" cy="254094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CF14ED-0ADC-FAEB-80D9-50BCE62B405A}"/>
                </a:ext>
              </a:extLst>
            </p:cNvPr>
            <p:cNvGrpSpPr/>
            <p:nvPr/>
          </p:nvGrpSpPr>
          <p:grpSpPr>
            <a:xfrm>
              <a:off x="1632793" y="3541013"/>
              <a:ext cx="6900229" cy="2265594"/>
              <a:chOff x="1632793" y="3541013"/>
              <a:chExt cx="6900229" cy="2265594"/>
            </a:xfrm>
          </p:grpSpPr>
          <p:sp>
            <p:nvSpPr>
              <p:cNvPr id="93" name="Google Shape;866;p80">
                <a:extLst>
                  <a:ext uri="{FF2B5EF4-FFF2-40B4-BE49-F238E27FC236}">
                    <a16:creationId xmlns:a16="http://schemas.microsoft.com/office/drawing/2014/main" id="{0E71614B-BAE1-D1A2-7E62-655B1F200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597F3D7-576E-4775-BC12-870DF8067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 cstate="screen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95" name="Google Shape;866;p80">
                <a:extLst>
                  <a:ext uri="{FF2B5EF4-FFF2-40B4-BE49-F238E27FC236}">
                    <a16:creationId xmlns:a16="http://schemas.microsoft.com/office/drawing/2014/main" id="{36939C6B-1019-2D55-23C4-FD565B053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Right Arrow 95">
                <a:extLst>
                  <a:ext uri="{FF2B5EF4-FFF2-40B4-BE49-F238E27FC236}">
                    <a16:creationId xmlns:a16="http://schemas.microsoft.com/office/drawing/2014/main" id="{84CBB311-C98A-640C-1947-6E17B53A893B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noFill/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0ED2547-8D0D-D534-E2C4-78EBA3707B0D}"/>
                  </a:ext>
                </a:extLst>
              </p:cNvPr>
              <p:cNvCxnSpPr>
                <a:cxnSpLocks/>
                <a:stCxn id="95" idx="3"/>
                <a:endCxn id="92" idx="2"/>
              </p:cNvCxnSpPr>
              <p:nvPr/>
            </p:nvCxnSpPr>
            <p:spPr bwMode="auto">
              <a:xfrm flipV="1">
                <a:off x="6557705" y="3541013"/>
                <a:ext cx="1975317" cy="1722265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8" name="Google Shape;866;p80">
                <a:extLst>
                  <a:ext uri="{FF2B5EF4-FFF2-40B4-BE49-F238E27FC236}">
                    <a16:creationId xmlns:a16="http://schemas.microsoft.com/office/drawing/2014/main" id="{7C2207DA-1175-CD67-71BD-AD8D003E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713D8B6-3FA3-D64C-8907-9D8CBBFF6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387158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037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B1DC0-44F5-DE46-9A37-E0317F85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0793"/>
            <a:ext cx="11582400" cy="5964767"/>
          </a:xfrm>
        </p:spPr>
        <p:txBody>
          <a:bodyPr anchor="ctr"/>
          <a:lstStyle/>
          <a:p>
            <a:pPr algn="ctr"/>
            <a:r>
              <a:rPr lang="en-US" dirty="0"/>
              <a:t>Let’s go</a:t>
            </a:r>
            <a:endParaRPr lang="en-US" b="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AC741-F15A-364D-BEAB-0430A4DCA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  <p:sp>
        <p:nvSpPr>
          <p:cNvPr id="7" name="Rectangle 6">
            <a:hlinkClick r:id="rId2" action="ppaction://hlinkpres?slideindex=5&amp;slidetitle=PowerPoint Presentation"/>
            <a:extLst>
              <a:ext uri="{FF2B5EF4-FFF2-40B4-BE49-F238E27FC236}">
                <a16:creationId xmlns:a16="http://schemas.microsoft.com/office/drawing/2014/main" id="{C7A14DD2-F527-AA4E-9725-48FA31028F30}"/>
              </a:ext>
            </a:extLst>
          </p:cNvPr>
          <p:cNvSpPr/>
          <p:nvPr/>
        </p:nvSpPr>
        <p:spPr>
          <a:xfrm>
            <a:off x="2924869" y="2365513"/>
            <a:ext cx="6309966" cy="198782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44570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4800" y="1864075"/>
            <a:ext cx="2541593" cy="1776248"/>
          </a:xfrm>
        </p:spPr>
        <p:txBody>
          <a:bodyPr/>
          <a:lstStyle/>
          <a:p>
            <a:r>
              <a:rPr lang="en-US" dirty="0"/>
              <a:t>Niklaus Hirt	</a:t>
            </a:r>
          </a:p>
          <a:p>
            <a:r>
              <a:rPr lang="en-US" sz="1400" dirty="0"/>
              <a:t>Partner Technical Specialist</a:t>
            </a:r>
          </a:p>
          <a:p>
            <a:r>
              <a:rPr lang="en-US" sz="1400" dirty="0"/>
              <a:t>Cloud / DevOps Architect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nikh@ch.ibm.com</a:t>
            </a:r>
            <a:endParaRPr lang="en-US" dirty="0"/>
          </a:p>
          <a:p>
            <a:r>
              <a:rPr lang="en-US" dirty="0"/>
              <a:t>+41 79 948 72 46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276D9B0-AD4C-6141-82F9-89AF310C0EF3}"/>
              </a:ext>
            </a:extLst>
          </p:cNvPr>
          <p:cNvSpPr txBox="1">
            <a:spLocks/>
          </p:cNvSpPr>
          <p:nvPr/>
        </p:nvSpPr>
        <p:spPr>
          <a:xfrm>
            <a:off x="9162172" y="6592679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6018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1964472" cy="967303"/>
            <a:chOff x="1632793" y="2410713"/>
            <a:chExt cx="1964472" cy="967303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3120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2496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4879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557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51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2B42AD-83D0-5534-EF80-DCC38DE335DB}"/>
              </a:ext>
            </a:extLst>
          </p:cNvPr>
          <p:cNvGrpSpPr/>
          <p:nvPr/>
        </p:nvGrpSpPr>
        <p:grpSpPr>
          <a:xfrm>
            <a:off x="1442528" y="2979368"/>
            <a:ext cx="6669814" cy="1773847"/>
            <a:chOff x="1632793" y="3266536"/>
            <a:chExt cx="6669814" cy="17738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1A494F6-D30D-B2F8-CD70-30DFF96C8EE5}"/>
                </a:ext>
              </a:extLst>
            </p:cNvPr>
            <p:cNvGrpSpPr/>
            <p:nvPr/>
          </p:nvGrpSpPr>
          <p:grpSpPr>
            <a:xfrm>
              <a:off x="1632793" y="3540384"/>
              <a:ext cx="6539078" cy="1499999"/>
              <a:chOff x="1632793" y="3540384"/>
              <a:chExt cx="6539078" cy="14999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6FBCC-A7AC-BDEB-B7E5-91FA3A6E7252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539078" cy="1499999"/>
                <a:chOff x="1632793" y="3540384"/>
                <a:chExt cx="6539078" cy="1499999"/>
              </a:xfrm>
            </p:grpSpPr>
            <p:sp>
              <p:nvSpPr>
                <p:cNvPr id="76" name="Google Shape;866;p80">
                  <a:extLst>
                    <a:ext uri="{FF2B5EF4-FFF2-40B4-BE49-F238E27FC236}">
                      <a16:creationId xmlns:a16="http://schemas.microsoft.com/office/drawing/2014/main" id="{59559E2E-4E22-1A88-98CF-1E5CA782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6EBCEC7-90F8-5976-F65D-2D43DA2C6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78" name="Google Shape;191;p38">
                  <a:extLst>
                    <a:ext uri="{FF2B5EF4-FFF2-40B4-BE49-F238E27FC236}">
                      <a16:creationId xmlns:a16="http://schemas.microsoft.com/office/drawing/2014/main" id="{76BA797D-AFD6-6392-9D30-CC69A569C21D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Google Shape;866;p80">
                  <a:extLst>
                    <a:ext uri="{FF2B5EF4-FFF2-40B4-BE49-F238E27FC236}">
                      <a16:creationId xmlns:a16="http://schemas.microsoft.com/office/drawing/2014/main" id="{3CCF8435-03F1-5301-862C-F65C316F5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2CA51D-AAD1-C960-1549-3EF5FE403704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81" name="Elbow Connector 80">
                  <a:extLst>
                    <a:ext uri="{FF2B5EF4-FFF2-40B4-BE49-F238E27FC236}">
                      <a16:creationId xmlns:a16="http://schemas.microsoft.com/office/drawing/2014/main" id="{590986EC-232A-F2B0-071E-22AEE3275BD9}"/>
                    </a:ext>
                  </a:extLst>
                </p:cNvPr>
                <p:cNvCxnSpPr>
                  <a:cxnSpLocks/>
                  <a:stCxn id="79" idx="3"/>
                  <a:endCxn id="73" idx="2"/>
                </p:cNvCxnSpPr>
                <p:nvPr/>
              </p:nvCxnSpPr>
              <p:spPr bwMode="auto">
                <a:xfrm flipV="1">
                  <a:off x="6549418" y="3540384"/>
                  <a:ext cx="1622453" cy="872107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82" name="Google Shape;866;p80">
                  <a:extLst>
                    <a:ext uri="{FF2B5EF4-FFF2-40B4-BE49-F238E27FC236}">
                      <a16:creationId xmlns:a16="http://schemas.microsoft.com/office/drawing/2014/main" id="{D0F7528A-156F-D5C5-7BFD-6D9ACB25D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2108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532EA6B-A724-6156-D0D2-52C5F41D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2D1463CF-5EA7-D43B-7B2E-67E18E40C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5" name="Picture 84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F6317841-9555-D791-21E6-3B68F6E80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4660029D-6EED-D2C6-D80D-15D7DB8F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80F965C-8875-485B-D98D-DF96F135C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B45D629-868E-88EB-8493-2B19277A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4415BECE-4E61-9CC6-2C73-DB7D8916F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A25755-CC87-60A0-6A14-2FE1C4959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A60BF1-1DD7-6EEC-CBB6-95B2D7F0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41134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110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A82F71-CBDE-7D05-7DB4-5EB832CA7FDC}"/>
              </a:ext>
            </a:extLst>
          </p:cNvPr>
          <p:cNvSpPr txBox="1">
            <a:spLocks/>
          </p:cNvSpPr>
          <p:nvPr/>
        </p:nvSpPr>
        <p:spPr>
          <a:xfrm>
            <a:off x="218425" y="181663"/>
            <a:ext cx="11082366" cy="46692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800" b="0" i="0">
                <a:latin typeface="IBM Plex Sans Light" panose="020B0403050203000203" pitchFamily="34" charset="0"/>
                <a:ea typeface="+mj-ea"/>
                <a:cs typeface="+mj-cs"/>
              </a:defRPr>
            </a:lvl1pPr>
            <a:lvl2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2pPr>
            <a:lvl3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3pPr>
            <a:lvl4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4pPr>
            <a:lvl5pPr marL="0" marR="0" indent="0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5pPr>
            <a:lvl6pPr marL="0" marR="0" indent="362568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6pPr>
            <a:lvl7pPr marL="0" marR="0" indent="725139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7pPr>
            <a:lvl8pPr marL="0" marR="0" indent="108770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8pPr>
            <a:lvl9pPr marL="0" marR="0" indent="1450276" defTabSz="2438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IBM </a:t>
            </a:r>
            <a:r>
              <a:rPr lang="en-US" sz="3200" b="1" dirty="0">
                <a:latin typeface="IBM Plex Sans SemiBold" panose="020B0503050203000203" pitchFamily="34" charset="0"/>
              </a:rPr>
              <a:t>CloudPak for AIOps</a:t>
            </a:r>
          </a:p>
        </p:txBody>
      </p:sp>
      <p:sp>
        <p:nvSpPr>
          <p:cNvPr id="8" name="Google Shape;866;p80">
            <a:extLst>
              <a:ext uri="{FF2B5EF4-FFF2-40B4-BE49-F238E27FC236}">
                <a16:creationId xmlns:a16="http://schemas.microsoft.com/office/drawing/2014/main" id="{3D912BD8-2266-28B6-6B38-4F9DE7B6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081" y="1130304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D8948D-F0F9-FE22-D564-52ADCACE5A02}"/>
              </a:ext>
            </a:extLst>
          </p:cNvPr>
          <p:cNvSpPr txBox="1"/>
          <p:nvPr/>
        </p:nvSpPr>
        <p:spPr>
          <a:xfrm rot="16200000">
            <a:off x="6062186" y="3159186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17CB-6E21-1D14-2767-DC7B5C3891B3}"/>
              </a:ext>
            </a:extLst>
          </p:cNvPr>
          <p:cNvSpPr txBox="1"/>
          <p:nvPr/>
        </p:nvSpPr>
        <p:spPr>
          <a:xfrm>
            <a:off x="5993361" y="3886764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048FD4-7A98-C40E-B0E3-600F68F5A7AD}"/>
              </a:ext>
            </a:extLst>
          </p:cNvPr>
          <p:cNvSpPr txBox="1"/>
          <p:nvPr/>
        </p:nvSpPr>
        <p:spPr>
          <a:xfrm>
            <a:off x="4581387" y="1679675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0E109F-DF06-F632-B9C7-CBA655B614BB}"/>
              </a:ext>
            </a:extLst>
          </p:cNvPr>
          <p:cNvGrpSpPr/>
          <p:nvPr/>
        </p:nvGrpSpPr>
        <p:grpSpPr>
          <a:xfrm>
            <a:off x="391637" y="1130303"/>
            <a:ext cx="978942" cy="4373811"/>
            <a:chOff x="581902" y="1417471"/>
            <a:chExt cx="978942" cy="4373811"/>
          </a:xfrm>
        </p:grpSpPr>
        <p:sp>
          <p:nvSpPr>
            <p:cNvPr id="16" name="Google Shape;866;p80">
              <a:extLst>
                <a:ext uri="{FF2B5EF4-FFF2-40B4-BE49-F238E27FC236}">
                  <a16:creationId xmlns:a16="http://schemas.microsoft.com/office/drawing/2014/main" id="{FB32E3D9-2AAB-DD9B-0AB8-8AC6F4B81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4CE68E6-F1F4-03C8-4013-78C419BE8CAB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3F6D31-F588-602E-211E-68CC8AACF709}"/>
                </a:ext>
              </a:extLst>
            </p:cNvPr>
            <p:cNvSpPr txBox="1"/>
            <p:nvPr/>
          </p:nvSpPr>
          <p:spPr>
            <a:xfrm>
              <a:off x="581902" y="3784289"/>
              <a:ext cx="840652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SockShop</a:t>
              </a:r>
            </a:p>
          </p:txBody>
        </p:sp>
        <p:pic>
          <p:nvPicPr>
            <p:cNvPr id="19" name="Graphic 18" descr="Robot with solid fill">
              <a:extLst>
                <a:ext uri="{FF2B5EF4-FFF2-40B4-BE49-F238E27FC236}">
                  <a16:creationId xmlns:a16="http://schemas.microsoft.com/office/drawing/2014/main" id="{986E0788-7009-71C2-85C2-CE73C120C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1BA335-ED3E-D9C6-FFEA-FF30A87FF077}"/>
              </a:ext>
            </a:extLst>
          </p:cNvPr>
          <p:cNvGrpSpPr/>
          <p:nvPr/>
        </p:nvGrpSpPr>
        <p:grpSpPr>
          <a:xfrm>
            <a:off x="-391254" y="1002552"/>
            <a:ext cx="6758694" cy="1283661"/>
            <a:chOff x="-200989" y="1295400"/>
            <a:chExt cx="6758694" cy="128366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8F84C3-7214-DA2A-4346-14B5AAA7C11D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7E57D19-7840-24EE-5D8C-A32E63698411}"/>
                </a:ext>
              </a:extLst>
            </p:cNvPr>
            <p:cNvSpPr/>
            <p:nvPr/>
          </p:nvSpPr>
          <p:spPr>
            <a:xfrm>
              <a:off x="3597089" y="170223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0" name="Google Shape;866;p80">
              <a:extLst>
                <a:ext uri="{FF2B5EF4-FFF2-40B4-BE49-F238E27FC236}">
                  <a16:creationId xmlns:a16="http://schemas.microsoft.com/office/drawing/2014/main" id="{5D0A2907-3094-DF15-4428-AC16A6B6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1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327BDE7B-CCB6-6C99-E5F8-564200555F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7886E4AE-7A85-9810-F5DA-01107BD7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splunk logo png">
              <a:extLst>
                <a:ext uri="{FF2B5EF4-FFF2-40B4-BE49-F238E27FC236}">
                  <a16:creationId xmlns:a16="http://schemas.microsoft.com/office/drawing/2014/main" id="{A001AE93-1868-8B41-4489-7A596CD164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9A362B2-70B6-EF4D-25F1-18F460C125C9}"/>
                </a:ext>
              </a:extLst>
            </p:cNvPr>
            <p:cNvSpPr/>
            <p:nvPr/>
          </p:nvSpPr>
          <p:spPr>
            <a:xfrm rot="10800000">
              <a:off x="5566017" y="2188294"/>
              <a:ext cx="369352" cy="390767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5" name="Google Shape;866;p80">
              <a:extLst>
                <a:ext uri="{FF2B5EF4-FFF2-40B4-BE49-F238E27FC236}">
                  <a16:creationId xmlns:a16="http://schemas.microsoft.com/office/drawing/2014/main" id="{E5B3C753-C1A1-444E-27BE-A58933EC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695296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780DCD-39CC-54C0-FC52-C8463E420432}"/>
              </a:ext>
            </a:extLst>
          </p:cNvPr>
          <p:cNvSpPr txBox="1"/>
          <p:nvPr/>
        </p:nvSpPr>
        <p:spPr>
          <a:xfrm>
            <a:off x="2758457" y="800995"/>
            <a:ext cx="7050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IBM </a:t>
            </a:r>
            <a:r>
              <a:rPr lang="en-US" altLang="en-U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 SemiBold" panose="020B0503050203000203" pitchFamily="34" charset="0"/>
                <a:cs typeface="Calibri"/>
                <a:sym typeface="IBM Plex Sans" panose="020B0503050203000203" pitchFamily="34" charset="0"/>
              </a:rPr>
              <a:t>CloudPak for AIOps</a:t>
            </a:r>
            <a:endParaRPr lang="en-US" altLang="en-US" b="1" kern="0" dirty="0">
              <a:solidFill>
                <a:schemeClr val="tx1">
                  <a:lumMod val="95000"/>
                  <a:lumOff val="5000"/>
                </a:schemeClr>
              </a:solidFill>
              <a:latin typeface="IBM Plex Sans SemiBold" panose="020B05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C017A5-2B8D-727D-E25C-98483D383011}"/>
              </a:ext>
            </a:extLst>
          </p:cNvPr>
          <p:cNvGrpSpPr/>
          <p:nvPr/>
        </p:nvGrpSpPr>
        <p:grpSpPr>
          <a:xfrm>
            <a:off x="1442528" y="2779586"/>
            <a:ext cx="4924912" cy="891751"/>
            <a:chOff x="1632793" y="3066754"/>
            <a:chExt cx="4924912" cy="891751"/>
          </a:xfrm>
        </p:grpSpPr>
        <p:sp>
          <p:nvSpPr>
            <p:cNvPr id="39" name="Google Shape;866;p80">
              <a:extLst>
                <a:ext uri="{FF2B5EF4-FFF2-40B4-BE49-F238E27FC236}">
                  <a16:creationId xmlns:a16="http://schemas.microsoft.com/office/drawing/2014/main" id="{1ABFBB52-7DFF-5873-31BB-A6ADB9919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" name="Google Shape;191;p38">
              <a:extLst>
                <a:ext uri="{FF2B5EF4-FFF2-40B4-BE49-F238E27FC236}">
                  <a16:creationId xmlns:a16="http://schemas.microsoft.com/office/drawing/2014/main" id="{AA6CDDC0-053E-008B-2831-FAD57E0EDCE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866;p80">
              <a:extLst>
                <a:ext uri="{FF2B5EF4-FFF2-40B4-BE49-F238E27FC236}">
                  <a16:creationId xmlns:a16="http://schemas.microsoft.com/office/drawing/2014/main" id="{467E6CCC-230A-29C3-5258-93C9ED642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501805C-90A2-E00A-852E-5A8776E8553B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3" name="Up Arrow 42">
              <a:extLst>
                <a:ext uri="{FF2B5EF4-FFF2-40B4-BE49-F238E27FC236}">
                  <a16:creationId xmlns:a16="http://schemas.microsoft.com/office/drawing/2014/main" id="{7AB59269-71D5-9BD4-AB68-DE493926F05E}"/>
                </a:ext>
              </a:extLst>
            </p:cNvPr>
            <p:cNvSpPr/>
            <p:nvPr/>
          </p:nvSpPr>
          <p:spPr>
            <a:xfrm>
              <a:off x="5554047" y="3066754"/>
              <a:ext cx="369352" cy="358673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09BDF-9AAF-41F9-AB6D-D2ADEC740B99}"/>
              </a:ext>
            </a:extLst>
          </p:cNvPr>
          <p:cNvGrpSpPr/>
          <p:nvPr/>
        </p:nvGrpSpPr>
        <p:grpSpPr>
          <a:xfrm>
            <a:off x="6367440" y="2543828"/>
            <a:ext cx="2221970" cy="786915"/>
            <a:chOff x="6557705" y="2830996"/>
            <a:chExt cx="2221970" cy="78691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12DD51B-B7FB-D9D4-CBBD-6EBB2655DC54}"/>
                </a:ext>
              </a:extLst>
            </p:cNvPr>
            <p:cNvGrpSpPr/>
            <p:nvPr/>
          </p:nvGrpSpPr>
          <p:grpSpPr>
            <a:xfrm>
              <a:off x="6833875" y="3202083"/>
              <a:ext cx="1945800" cy="415828"/>
              <a:chOff x="6833875" y="3202083"/>
              <a:chExt cx="1945800" cy="415828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BDA31F97-C4C0-C772-4FE4-5C5AC0B4DC0B}"/>
                  </a:ext>
                </a:extLst>
              </p:cNvPr>
              <p:cNvSpPr/>
              <p:nvPr/>
            </p:nvSpPr>
            <p:spPr>
              <a:xfrm>
                <a:off x="6833875" y="3202083"/>
                <a:ext cx="1945800" cy="415828"/>
              </a:xfrm>
              <a:prstGeom prst="roundRect">
                <a:avLst/>
              </a:prstGeom>
              <a:solidFill>
                <a:srgbClr val="001D6C"/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INCIDENT</a:t>
                </a:r>
              </a:p>
            </p:txBody>
          </p: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5033F16-FCFE-2C0F-415A-E414F9D6A741}"/>
                  </a:ext>
                </a:extLst>
              </p:cNvPr>
              <p:cNvSpPr/>
              <p:nvPr/>
            </p:nvSpPr>
            <p:spPr>
              <a:xfrm>
                <a:off x="7814043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6030A6C5-9273-C495-8738-432B1A6605FA}"/>
                  </a:ext>
                </a:extLst>
              </p:cNvPr>
              <p:cNvSpPr/>
              <p:nvPr/>
            </p:nvSpPr>
            <p:spPr>
              <a:xfrm>
                <a:off x="7810937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8DB9CC85-171E-0BD7-EE2A-A605B8EBE3EA}"/>
                </a:ext>
              </a:extLst>
            </p:cNvPr>
            <p:cNvCxnSpPr>
              <a:cxnSpLocks/>
              <a:stCxn id="60" idx="3"/>
              <a:endCxn id="47" idx="0"/>
            </p:cNvCxnSpPr>
            <p:nvPr/>
          </p:nvCxnSpPr>
          <p:spPr bwMode="auto">
            <a:xfrm>
              <a:off x="6557705" y="2830996"/>
              <a:ext cx="1249070" cy="371087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03FCBFB-BD63-6349-E5F6-AAEC27B3FAA2}"/>
              </a:ext>
            </a:extLst>
          </p:cNvPr>
          <p:cNvGrpSpPr/>
          <p:nvPr/>
        </p:nvGrpSpPr>
        <p:grpSpPr>
          <a:xfrm>
            <a:off x="1442528" y="2123545"/>
            <a:ext cx="4924912" cy="967303"/>
            <a:chOff x="1632793" y="2410713"/>
            <a:chExt cx="4924912" cy="967303"/>
          </a:xfrm>
        </p:grpSpPr>
        <p:sp>
          <p:nvSpPr>
            <p:cNvPr id="60" name="Google Shape;866;p80">
              <a:extLst>
                <a:ext uri="{FF2B5EF4-FFF2-40B4-BE49-F238E27FC236}">
                  <a16:creationId xmlns:a16="http://schemas.microsoft.com/office/drawing/2014/main" id="{5531D337-176D-92A1-0D69-DA658846F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59424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B101F97-E4CD-C297-578B-B67C9A421488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67" name="Google Shape;866;p80">
                <a:extLst>
                  <a:ext uri="{FF2B5EF4-FFF2-40B4-BE49-F238E27FC236}">
                    <a16:creationId xmlns:a16="http://schemas.microsoft.com/office/drawing/2014/main" id="{DB6F7BD0-3206-37C9-61DA-F0207FB9E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8A0F7BCD-4B62-EF51-EC66-CADA060021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88970E8-668E-CBB2-5C8D-AEC10A31B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70" name="Google Shape;191;p38">
                <a:extLst>
                  <a:ext uri="{FF2B5EF4-FFF2-40B4-BE49-F238E27FC236}">
                    <a16:creationId xmlns:a16="http://schemas.microsoft.com/office/drawing/2014/main" id="{6E4DB1A3-910F-CE8E-E490-EF266FF77F5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C16D4D80-72D5-DACC-D705-329FBF9FB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C8077479-7492-8519-A79C-B5593413AFB9}"/>
                </a:ext>
              </a:extLst>
            </p:cNvPr>
            <p:cNvSpPr/>
            <p:nvPr/>
          </p:nvSpPr>
          <p:spPr>
            <a:xfrm>
              <a:off x="3597089" y="263488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CAEDA5-3B47-0389-751F-C92272AA6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AA6EBEA-D2B2-A177-F415-641B77A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66" name="Picture 6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27ED736-235F-70FC-A7F7-EF7F5AAF3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D2B42AD-83D0-5534-EF80-DCC38DE335DB}"/>
              </a:ext>
            </a:extLst>
          </p:cNvPr>
          <p:cNvGrpSpPr/>
          <p:nvPr/>
        </p:nvGrpSpPr>
        <p:grpSpPr>
          <a:xfrm>
            <a:off x="1442528" y="2979368"/>
            <a:ext cx="6669814" cy="1773847"/>
            <a:chOff x="1632793" y="3266536"/>
            <a:chExt cx="6669814" cy="17738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1A494F6-D30D-B2F8-CD70-30DFF96C8EE5}"/>
                </a:ext>
              </a:extLst>
            </p:cNvPr>
            <p:cNvGrpSpPr/>
            <p:nvPr/>
          </p:nvGrpSpPr>
          <p:grpSpPr>
            <a:xfrm>
              <a:off x="1632793" y="3540384"/>
              <a:ext cx="6539078" cy="1499999"/>
              <a:chOff x="1632793" y="3540384"/>
              <a:chExt cx="6539078" cy="149999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6F6FBCC-A7AC-BDEB-B7E5-91FA3A6E7252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539078" cy="1499999"/>
                <a:chOff x="1632793" y="3540384"/>
                <a:chExt cx="6539078" cy="1499999"/>
              </a:xfrm>
            </p:grpSpPr>
            <p:sp>
              <p:nvSpPr>
                <p:cNvPr id="76" name="Google Shape;866;p80">
                  <a:extLst>
                    <a:ext uri="{FF2B5EF4-FFF2-40B4-BE49-F238E27FC236}">
                      <a16:creationId xmlns:a16="http://schemas.microsoft.com/office/drawing/2014/main" id="{59559E2E-4E22-1A88-98CF-1E5CA782CB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6EBCEC7-90F8-5976-F65D-2D43DA2C6C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78" name="Google Shape;191;p38">
                  <a:extLst>
                    <a:ext uri="{FF2B5EF4-FFF2-40B4-BE49-F238E27FC236}">
                      <a16:creationId xmlns:a16="http://schemas.microsoft.com/office/drawing/2014/main" id="{76BA797D-AFD6-6392-9D30-CC69A569C21D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9" name="Google Shape;866;p80">
                  <a:extLst>
                    <a:ext uri="{FF2B5EF4-FFF2-40B4-BE49-F238E27FC236}">
                      <a16:creationId xmlns:a16="http://schemas.microsoft.com/office/drawing/2014/main" id="{3CCF8435-03F1-5301-862C-F65C316F5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Right Arrow 79">
                  <a:extLst>
                    <a:ext uri="{FF2B5EF4-FFF2-40B4-BE49-F238E27FC236}">
                      <a16:creationId xmlns:a16="http://schemas.microsoft.com/office/drawing/2014/main" id="{DA2CA51D-AAD1-C960-1549-3EF5FE403704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81" name="Elbow Connector 80">
                  <a:extLst>
                    <a:ext uri="{FF2B5EF4-FFF2-40B4-BE49-F238E27FC236}">
                      <a16:creationId xmlns:a16="http://schemas.microsoft.com/office/drawing/2014/main" id="{590986EC-232A-F2B0-071E-22AEE3275BD9}"/>
                    </a:ext>
                  </a:extLst>
                </p:cNvPr>
                <p:cNvCxnSpPr>
                  <a:cxnSpLocks/>
                  <a:stCxn id="79" idx="3"/>
                  <a:endCxn id="73" idx="2"/>
                </p:cNvCxnSpPr>
                <p:nvPr/>
              </p:nvCxnSpPr>
              <p:spPr bwMode="auto">
                <a:xfrm flipV="1">
                  <a:off x="6549418" y="3540384"/>
                  <a:ext cx="1622453" cy="872107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82" name="Google Shape;866;p80">
                  <a:extLst>
                    <a:ext uri="{FF2B5EF4-FFF2-40B4-BE49-F238E27FC236}">
                      <a16:creationId xmlns:a16="http://schemas.microsoft.com/office/drawing/2014/main" id="{D0F7528A-156F-D5C5-7BFD-6D9ACB25D2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2108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532EA6B-A724-6156-D0D2-52C5F41D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2D1463CF-5EA7-D43B-7B2E-67E18E40C1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5" name="Picture 84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F6317841-9555-D791-21E6-3B68F6E805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4660029D-6EED-D2C6-D80D-15D7DB8F26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380F965C-8875-485B-D98D-DF96F135C9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88" name="Picture 87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0B45D629-868E-88EB-8493-2B19277A7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89" name="Picture 88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4415BECE-4E61-9CC6-2C73-DB7D8916F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43A25755-CC87-60A0-6A14-2FE1C4959C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9A60BF1-1DD7-6EEC-CBB6-95B2D7F0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041134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043E44-C149-D7FA-A943-FE01615114FD}"/>
              </a:ext>
            </a:extLst>
          </p:cNvPr>
          <p:cNvGrpSpPr/>
          <p:nvPr/>
        </p:nvGrpSpPr>
        <p:grpSpPr>
          <a:xfrm>
            <a:off x="1442528" y="2978499"/>
            <a:ext cx="7046093" cy="2540940"/>
            <a:chOff x="1632793" y="3265667"/>
            <a:chExt cx="7046093" cy="254094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CF14ED-0ADC-FAEB-80D9-50BCE62B405A}"/>
                </a:ext>
              </a:extLst>
            </p:cNvPr>
            <p:cNvGrpSpPr/>
            <p:nvPr/>
          </p:nvGrpSpPr>
          <p:grpSpPr>
            <a:xfrm>
              <a:off x="1632793" y="3541013"/>
              <a:ext cx="6900229" cy="2265594"/>
              <a:chOff x="1632793" y="3541013"/>
              <a:chExt cx="6900229" cy="2265594"/>
            </a:xfrm>
          </p:grpSpPr>
          <p:sp>
            <p:nvSpPr>
              <p:cNvPr id="93" name="Google Shape;866;p80">
                <a:extLst>
                  <a:ext uri="{FF2B5EF4-FFF2-40B4-BE49-F238E27FC236}">
                    <a16:creationId xmlns:a16="http://schemas.microsoft.com/office/drawing/2014/main" id="{0E71614B-BAE1-D1A2-7E62-655B1F200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597F3D7-576E-4775-BC12-870DF80672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screen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95" name="Google Shape;866;p80">
                <a:extLst>
                  <a:ext uri="{FF2B5EF4-FFF2-40B4-BE49-F238E27FC236}">
                    <a16:creationId xmlns:a16="http://schemas.microsoft.com/office/drawing/2014/main" id="{36939C6B-1019-2D55-23C4-FD565B053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6" name="Right Arrow 95">
                <a:extLst>
                  <a:ext uri="{FF2B5EF4-FFF2-40B4-BE49-F238E27FC236}">
                    <a16:creationId xmlns:a16="http://schemas.microsoft.com/office/drawing/2014/main" id="{84CBB311-C98A-640C-1947-6E17B53A893B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noFill/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20ED2547-8D0D-D534-E2C4-78EBA3707B0D}"/>
                  </a:ext>
                </a:extLst>
              </p:cNvPr>
              <p:cNvCxnSpPr>
                <a:cxnSpLocks/>
                <a:stCxn id="95" idx="3"/>
                <a:endCxn id="92" idx="2"/>
              </p:cNvCxnSpPr>
              <p:nvPr/>
            </p:nvCxnSpPr>
            <p:spPr bwMode="auto">
              <a:xfrm flipV="1">
                <a:off x="6557705" y="3541013"/>
                <a:ext cx="1975317" cy="1722265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98" name="Google Shape;866;p80">
                <a:extLst>
                  <a:ext uri="{FF2B5EF4-FFF2-40B4-BE49-F238E27FC236}">
                    <a16:creationId xmlns:a16="http://schemas.microsoft.com/office/drawing/2014/main" id="{7C2207DA-1175-CD67-71BD-AD8D003E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713D8B6-3FA3-D64C-8907-9D8CBBFF6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87158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5" name="Graphic 104" descr="Sock with solid fill">
            <a:extLst>
              <a:ext uri="{FF2B5EF4-FFF2-40B4-BE49-F238E27FC236}">
                <a16:creationId xmlns:a16="http://schemas.microsoft.com/office/drawing/2014/main" id="{550E627F-E95E-921E-BB47-589769FA672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8964553">
            <a:off x="557299" y="3058633"/>
            <a:ext cx="510458" cy="510458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F2C0FB9-52DA-F21E-C5A9-764C90F785BD}"/>
              </a:ext>
            </a:extLst>
          </p:cNvPr>
          <p:cNvSpPr txBox="1"/>
          <p:nvPr/>
        </p:nvSpPr>
        <p:spPr>
          <a:xfrm>
            <a:off x="423516" y="4316572"/>
            <a:ext cx="840652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685800" hangingPunct="0">
              <a:defRPr/>
            </a:pPr>
            <a:r>
              <a:rPr lang="en-CH" sz="1300" kern="0" dirty="0">
                <a:solidFill>
                  <a:srgbClr val="051243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ACME Air</a:t>
            </a:r>
          </a:p>
        </p:txBody>
      </p:sp>
      <p:pic>
        <p:nvPicPr>
          <p:cNvPr id="108" name="Graphic 107" descr="Take Off with solid fill">
            <a:extLst>
              <a:ext uri="{FF2B5EF4-FFF2-40B4-BE49-F238E27FC236}">
                <a16:creationId xmlns:a16="http://schemas.microsoft.com/office/drawing/2014/main" id="{B9E592D7-3720-96A1-25E1-0BD4134971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41180" y="3877360"/>
            <a:ext cx="568983" cy="568983"/>
          </a:xfrm>
          <a:prstGeom prst="rect">
            <a:avLst/>
          </a:prstGeom>
        </p:spPr>
      </p:pic>
      <p:sp>
        <p:nvSpPr>
          <p:cNvPr id="110" name="Google Shape;866;p80">
            <a:extLst>
              <a:ext uri="{FF2B5EF4-FFF2-40B4-BE49-F238E27FC236}">
                <a16:creationId xmlns:a16="http://schemas.microsoft.com/office/drawing/2014/main" id="{749A0CC7-4C6E-E4F5-CA0F-30C7C364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82" y="5584800"/>
            <a:ext cx="8721223" cy="709917"/>
          </a:xfrm>
          <a:prstGeom prst="rect">
            <a:avLst/>
          </a:prstGeom>
          <a:solidFill>
            <a:srgbClr val="DA1E27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spc="0" baseline="0" dirty="0">
              <a:solidFill>
                <a:schemeClr val="bg2"/>
              </a:solidFill>
              <a:effectLst/>
              <a:uFillTx/>
              <a:latin typeface="IBM Plex Sans Medium" panose="020B0503050203000203" pitchFamily="34" charset="0"/>
              <a:ea typeface="+mn-ea"/>
              <a:cs typeface="+mn-cs"/>
              <a:sym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8EEB74-5186-B9C8-6E20-F4D9FDAE945D}"/>
              </a:ext>
            </a:extLst>
          </p:cNvPr>
          <p:cNvSpPr txBox="1"/>
          <p:nvPr/>
        </p:nvSpPr>
        <p:spPr>
          <a:xfrm>
            <a:off x="3067455" y="5727196"/>
            <a:ext cx="2643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43843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chemeClr val="bg1"/>
                </a:solidFill>
                <a:latin typeface="IBM Plex Sans Light" panose="020B0403050203000203" pitchFamily="34" charset="0"/>
                <a:sym typeface="Arial"/>
              </a:rPr>
              <a:t>Red Hat </a:t>
            </a:r>
            <a:r>
              <a:rPr lang="en-US" sz="2000" b="1" kern="0" dirty="0">
                <a:solidFill>
                  <a:schemeClr val="bg1"/>
                </a:solidFill>
                <a:latin typeface="IBM Plex Sans SemiBold" panose="020B0503050203000203" pitchFamily="34" charset="0"/>
                <a:sym typeface="IBM Plex Sans"/>
              </a:rPr>
              <a:t>OpenShift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61EF306-C09A-593C-A33B-79410A6EC489}"/>
              </a:ext>
            </a:extLst>
          </p:cNvPr>
          <p:cNvSpPr txBox="1"/>
          <p:nvPr/>
        </p:nvSpPr>
        <p:spPr>
          <a:xfrm>
            <a:off x="529318" y="5583913"/>
            <a:ext cx="1332047" cy="70826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Hybrid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cloud </a:t>
            </a:r>
          </a:p>
          <a:p>
            <a:pPr marL="0" marR="0" lvl="0" indent="0" algn="l" defTabSz="18292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strike="noStrike" cap="none" spc="0" baseline="0" dirty="0">
                <a:solidFill>
                  <a:schemeClr val="bg2"/>
                </a:solidFill>
                <a:effectLst/>
                <a:uFillTx/>
                <a:latin typeface="IBM Plex Sans Light" panose="020B0403050203000203" pitchFamily="34" charset="0"/>
                <a:sym typeface="IBM Plex Sans"/>
              </a:rPr>
              <a:t>platform</a:t>
            </a:r>
          </a:p>
        </p:txBody>
      </p:sp>
      <p:sp>
        <p:nvSpPr>
          <p:cNvPr id="117" name="Slide Number Placeholder 2">
            <a:extLst>
              <a:ext uri="{FF2B5EF4-FFF2-40B4-BE49-F238E27FC236}">
                <a16:creationId xmlns:a16="http://schemas.microsoft.com/office/drawing/2014/main" id="{31021824-AEFD-2C3F-2C80-643447765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2" y="6400801"/>
            <a:ext cx="2438309" cy="222250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2702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_LargeFormat" id="{2CB07678-169F-E244-A31B-9957427EE481}" vid="{831EE3FB-2CAD-324E-99C7-440AB8D46B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500</Words>
  <Application>Microsoft Macintosh PowerPoint</Application>
  <PresentationFormat>Widescreen</PresentationFormat>
  <Paragraphs>274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IBM Plex Sans</vt:lpstr>
      <vt:lpstr>IBM Plex Sans Light</vt:lpstr>
      <vt:lpstr>IBM Plex Sans Medium</vt:lpstr>
      <vt:lpstr>IBM Plex Sans SemiBold</vt:lpstr>
      <vt:lpstr>IBM Brand Template 2022</vt:lpstr>
      <vt:lpstr>(Operations)  Nightmare  before Christmas AIOps with IBM IT Automation —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(Operations)  Nightmare  before Christmas AIOps with IBM IT Automation —               </dc:title>
  <dc:creator>Niklaus Hirt</dc:creator>
  <cp:lastModifiedBy>Niklaus Hirt</cp:lastModifiedBy>
  <cp:revision>1</cp:revision>
  <dcterms:created xsi:type="dcterms:W3CDTF">2023-06-09T16:45:43Z</dcterms:created>
  <dcterms:modified xsi:type="dcterms:W3CDTF">2023-06-09T17:05:19Z</dcterms:modified>
</cp:coreProperties>
</file>